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4"/>
  </p:notesMasterIdLst>
  <p:sldIdLst>
    <p:sldId id="256" r:id="rId2"/>
    <p:sldId id="257" r:id="rId3"/>
    <p:sldId id="291" r:id="rId4"/>
    <p:sldId id="271" r:id="rId5"/>
    <p:sldId id="272" r:id="rId6"/>
    <p:sldId id="273" r:id="rId7"/>
    <p:sldId id="274" r:id="rId8"/>
    <p:sldId id="260" r:id="rId9"/>
    <p:sldId id="259" r:id="rId10"/>
    <p:sldId id="275" r:id="rId11"/>
    <p:sldId id="261" r:id="rId12"/>
    <p:sldId id="276" r:id="rId13"/>
    <p:sldId id="277" r:id="rId14"/>
    <p:sldId id="278" r:id="rId15"/>
    <p:sldId id="268" r:id="rId16"/>
    <p:sldId id="280" r:id="rId17"/>
    <p:sldId id="279" r:id="rId18"/>
    <p:sldId id="262" r:id="rId19"/>
    <p:sldId id="281" r:id="rId20"/>
    <p:sldId id="263" r:id="rId21"/>
    <p:sldId id="282" r:id="rId22"/>
    <p:sldId id="264" r:id="rId23"/>
    <p:sldId id="283" r:id="rId24"/>
    <p:sldId id="265" r:id="rId25"/>
    <p:sldId id="286" r:id="rId26"/>
    <p:sldId id="290" r:id="rId27"/>
    <p:sldId id="266" r:id="rId28"/>
    <p:sldId id="289" r:id="rId29"/>
    <p:sldId id="287" r:id="rId30"/>
    <p:sldId id="288" r:id="rId31"/>
    <p:sldId id="269" r:id="rId32"/>
    <p:sldId id="27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8889" autoAdjust="0"/>
  </p:normalViewPr>
  <p:slideViewPr>
    <p:cSldViewPr>
      <p:cViewPr>
        <p:scale>
          <a:sx n="90" d="100"/>
          <a:sy n="90" d="100"/>
        </p:scale>
        <p:origin x="-7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2B7FC-0544-42D7-A75D-203E00836F96}" type="datetimeFigureOut">
              <a:rPr lang="ru-RU" smtClean="0"/>
              <a:pPr/>
              <a:t>22.03.2012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FF0B5-6A0E-467A-8C9E-41B0C567FD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F0B5-6A0E-467A-8C9E-41B0C567FDF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F0B5-6A0E-467A-8C9E-41B0C567FDF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7F55-4CC7-4017-917A-3B67D78953D8}" type="datetimeFigureOut">
              <a:rPr lang="ru-RU" smtClean="0"/>
              <a:pPr/>
              <a:t>22.03.2012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A67CCC8-8F63-4071-9178-26B6C2F0A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7F55-4CC7-4017-917A-3B67D78953D8}" type="datetimeFigureOut">
              <a:rPr lang="ru-RU" smtClean="0"/>
              <a:pPr/>
              <a:t>22.03.2012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CCC8-8F63-4071-9178-26B6C2F0A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7F55-4CC7-4017-917A-3B67D78953D8}" type="datetimeFigureOut">
              <a:rPr lang="ru-RU" smtClean="0"/>
              <a:pPr/>
              <a:t>22.03.2012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CCC8-8F63-4071-9178-26B6C2F0A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7F55-4CC7-4017-917A-3B67D78953D8}" type="datetimeFigureOut">
              <a:rPr lang="ru-RU" smtClean="0"/>
              <a:pPr/>
              <a:t>22.03.2012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A67CCC8-8F63-4071-9178-26B6C2F0A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7F55-4CC7-4017-917A-3B67D78953D8}" type="datetimeFigureOut">
              <a:rPr lang="ru-RU" smtClean="0"/>
              <a:pPr/>
              <a:t>22.03.2012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CCC8-8F63-4071-9178-26B6C2F0AC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7F55-4CC7-4017-917A-3B67D78953D8}" type="datetimeFigureOut">
              <a:rPr lang="ru-RU" smtClean="0"/>
              <a:pPr/>
              <a:t>22.03.2012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CCC8-8F63-4071-9178-26B6C2F0A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7F55-4CC7-4017-917A-3B67D78953D8}" type="datetimeFigureOut">
              <a:rPr lang="ru-RU" smtClean="0"/>
              <a:pPr/>
              <a:t>22.03.2012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A67CCC8-8F63-4071-9178-26B6C2F0AC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7F55-4CC7-4017-917A-3B67D78953D8}" type="datetimeFigureOut">
              <a:rPr lang="ru-RU" smtClean="0"/>
              <a:pPr/>
              <a:t>22.03.2012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CCC8-8F63-4071-9178-26B6C2F0A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7F55-4CC7-4017-917A-3B67D78953D8}" type="datetimeFigureOut">
              <a:rPr lang="ru-RU" smtClean="0"/>
              <a:pPr/>
              <a:t>22.03.2012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CCC8-8F63-4071-9178-26B6C2F0A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7F55-4CC7-4017-917A-3B67D78953D8}" type="datetimeFigureOut">
              <a:rPr lang="ru-RU" smtClean="0"/>
              <a:pPr/>
              <a:t>22.03.2012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CCC8-8F63-4071-9178-26B6C2F0A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7F55-4CC7-4017-917A-3B67D78953D8}" type="datetimeFigureOut">
              <a:rPr lang="ru-RU" smtClean="0"/>
              <a:pPr/>
              <a:t>22.03.2012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CCC8-8F63-4071-9178-26B6C2F0AC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D167F55-4CC7-4017-917A-3B67D78953D8}" type="datetimeFigureOut">
              <a:rPr lang="ru-RU" smtClean="0"/>
              <a:pPr/>
              <a:t>22.03.2012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A67CCC8-8F63-4071-9178-26B6C2F0AC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642918"/>
            <a:ext cx="8305800" cy="2714644"/>
          </a:xfrm>
        </p:spPr>
        <p:txBody>
          <a:bodyPr lIns="468000" rIns="144000" anchor="ctr" anchorCtr="0">
            <a:normAutofit fontScale="90000"/>
          </a:bodyPr>
          <a:lstStyle/>
          <a:p>
            <a:pPr algn="ctr"/>
            <a:r>
              <a:rPr lang="ru-RU" sz="6000" dirty="0" smtClean="0">
                <a:latin typeface="Arial" pitchFamily="34" charset="0"/>
                <a:cs typeface="Arial" pitchFamily="34" charset="0"/>
              </a:rPr>
              <a:t>Мир детства</a:t>
            </a:r>
            <a:br>
              <a:rPr lang="ru-RU" sz="6000" dirty="0" smtClean="0">
                <a:latin typeface="Arial" pitchFamily="34" charset="0"/>
                <a:cs typeface="Arial" pitchFamily="34" charset="0"/>
              </a:rPr>
            </a:br>
            <a:r>
              <a:rPr lang="ru-RU" sz="6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6000" dirty="0" smtClean="0">
                <a:latin typeface="Arial" pitchFamily="34" charset="0"/>
                <a:cs typeface="Arial" pitchFamily="34" charset="0"/>
              </a:rPr>
            </a:br>
            <a:r>
              <a:rPr lang="ru-RU" sz="4400" dirty="0" smtClean="0">
                <a:latin typeface="Arial" pitchFamily="34" charset="0"/>
                <a:cs typeface="Arial" pitchFamily="34" charset="0"/>
              </a:rPr>
              <a:t>развивающая среда детского сада.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6115064" cy="2801030"/>
          </a:xfrm>
        </p:spPr>
        <p:txBody>
          <a:bodyPr/>
          <a:lstStyle/>
          <a:p>
            <a:pPr algn="l"/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ru-RU" sz="28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l"/>
            <a:endParaRPr lang="ru-RU" sz="2800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K:\Фотографиии\DSC015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786874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571480"/>
            <a:ext cx="4471990" cy="1500198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D:\Д. Кабинеты\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8786874" cy="64294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Так выглядит наш садик изнутри</a:t>
            </a:r>
            <a:endParaRPr lang="ru-RU" dirty="0"/>
          </a:p>
        </p:txBody>
      </p:sp>
      <p:pic>
        <p:nvPicPr>
          <p:cNvPr id="5" name="Picture 3" descr="D:\Д. Кабинеты\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49851"/>
            <a:ext cx="8143932" cy="5322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Лестничная площадка</a:t>
            </a:r>
            <a:endParaRPr lang="ru-RU" dirty="0"/>
          </a:p>
        </p:txBody>
      </p:sp>
      <p:pic>
        <p:nvPicPr>
          <p:cNvPr id="4" name="Picture 2" descr="K:\Фотографиии\DSC016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14480" y="1340159"/>
            <a:ext cx="5786478" cy="5024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Users\Администратор\Desktop\P121211_14.04_[02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2047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Уголок для родителей</a:t>
            </a:r>
            <a:endParaRPr lang="ru-RU" dirty="0"/>
          </a:p>
        </p:txBody>
      </p:sp>
      <p:pic>
        <p:nvPicPr>
          <p:cNvPr id="1027" name="Picture 3" descr="C:\Users\Администратор\Desktop\P121211_14.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8786874" cy="559121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C:\Users\Администратор\Desktop\P121211_14.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58039" cy="6663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Администратор\Desktop\P121211_13.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8786874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Мы – мастера на все руки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61911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Это произведение мы вышивали своими руками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D:\Д. Кабинеты\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71678"/>
            <a:ext cx="8715436" cy="442915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Инсценированное занятие</a:t>
            </a:r>
            <a:endParaRPr lang="ru-RU" dirty="0"/>
          </a:p>
        </p:txBody>
      </p:sp>
      <p:pic>
        <p:nvPicPr>
          <p:cNvPr id="4" name="Picture 2" descr="D:\Б. Занятия\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8713090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Arial" pitchFamily="34" charset="0"/>
                <a:cs typeface="Arial" pitchFamily="34" charset="0"/>
              </a:rPr>
              <a:t>Шугуровский  детский сад -Солнышко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K:\Фотографиии\DSC015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844" y="1428736"/>
            <a:ext cx="8858312" cy="521497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47708"/>
          </a:xfrm>
        </p:spPr>
        <p:txBody>
          <a:bodyPr/>
          <a:lstStyle/>
          <a:p>
            <a:r>
              <a:rPr lang="ru-RU" dirty="0" smtClean="0"/>
              <a:t>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D:\Б. Занятия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1"/>
            <a:ext cx="8715436" cy="607222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86874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9146"/>
          </a:xfrm>
        </p:spPr>
        <p:txBody>
          <a:bodyPr/>
          <a:lstStyle/>
          <a:p>
            <a:r>
              <a:rPr lang="ru-RU" dirty="0" smtClean="0"/>
              <a:t>   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Раз – два, три – четыре…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42910" y="1285860"/>
            <a:ext cx="7932677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38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Зимняя спартакиада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D:\Б. Занятия\3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3222" y="1571612"/>
            <a:ext cx="8102182" cy="507209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Б. Занятия\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86874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Праздник мам 8- марта</a:t>
            </a:r>
            <a:endParaRPr lang="ru-RU" dirty="0"/>
          </a:p>
        </p:txBody>
      </p:sp>
      <p:pic>
        <p:nvPicPr>
          <p:cNvPr id="1026" name="Picture 2" descr="C:\Users\admin\Desktop\8 марта\DSC02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8286808" cy="4929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477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Веселый праздник «Сабантуй»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864399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858312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858312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 коллектив</a:t>
            </a:r>
            <a:endParaRPr lang="ru-RU" dirty="0"/>
          </a:p>
        </p:txBody>
      </p:sp>
      <p:pic>
        <p:nvPicPr>
          <p:cNvPr id="1026" name="Picture 2" descr="H:\DCIM\101MSDCF\DSC023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7572428" cy="4946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8739877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Использованы материалы из личного архива детского сада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348038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457200" y="6858000"/>
            <a:ext cx="8229600" cy="28577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K:\Фотографиии\DSC015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688" y="214290"/>
            <a:ext cx="8644030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K:\Фотографиии\DSC0158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786874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:\Фотографиии\DSC0157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00042"/>
            <a:ext cx="8786874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:\Фотографиии\DSC015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8715436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2022"/>
          </a:xfrm>
        </p:spPr>
        <p:txBody>
          <a:bodyPr/>
          <a:lstStyle/>
          <a:p>
            <a:r>
              <a:rPr lang="ru-RU" dirty="0" smtClean="0"/>
              <a:t>    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Наше Лебединое озеро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K:\Фотографиии\DSC016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70616" y="1554163"/>
            <a:ext cx="6155167" cy="452596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Игровые площадки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K:\Фотографиии\DSC015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4414" y="1304200"/>
            <a:ext cx="6572295" cy="505375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350</TotalTime>
  <Words>80</Words>
  <Application>Microsoft Office PowerPoint</Application>
  <PresentationFormat>Экран (4:3)</PresentationFormat>
  <Paragraphs>24</Paragraphs>
  <Slides>32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Трек</vt:lpstr>
      <vt:lpstr>Мир детства  развивающая среда детского сада.</vt:lpstr>
      <vt:lpstr>Шугуровский  детский сад -Солнышко </vt:lpstr>
      <vt:lpstr>Наш коллектив</vt:lpstr>
      <vt:lpstr>Слайд 4</vt:lpstr>
      <vt:lpstr>Слайд 5</vt:lpstr>
      <vt:lpstr>Слайд 6</vt:lpstr>
      <vt:lpstr>Слайд 7</vt:lpstr>
      <vt:lpstr>         Наше Лебединое озеро</vt:lpstr>
      <vt:lpstr>          Игровые площадки</vt:lpstr>
      <vt:lpstr>Слайд 10</vt:lpstr>
      <vt:lpstr> </vt:lpstr>
      <vt:lpstr>Так выглядит наш садик изнутри</vt:lpstr>
      <vt:lpstr>Лестничная площадка</vt:lpstr>
      <vt:lpstr>Слайд 14</vt:lpstr>
      <vt:lpstr>Уголок для родителей</vt:lpstr>
      <vt:lpstr>Слайд 16</vt:lpstr>
      <vt:lpstr>Слайд 17</vt:lpstr>
      <vt:lpstr>      Мы – мастера на все руки</vt:lpstr>
      <vt:lpstr>Инсценированное занятие</vt:lpstr>
      <vt:lpstr>    </vt:lpstr>
      <vt:lpstr>Слайд 21</vt:lpstr>
      <vt:lpstr>        Раз – два, три – четыре…</vt:lpstr>
      <vt:lpstr>Слайд 23</vt:lpstr>
      <vt:lpstr>          Зимняя спартакиада</vt:lpstr>
      <vt:lpstr>Слайд 25</vt:lpstr>
      <vt:lpstr>Праздник мам 8- марта</vt:lpstr>
      <vt:lpstr>   Веселый праздник «Сабантуй»</vt:lpstr>
      <vt:lpstr>Слайд 28</vt:lpstr>
      <vt:lpstr>Слайд 29</vt:lpstr>
      <vt:lpstr>Слайд 30</vt:lpstr>
      <vt:lpstr>Слайд 31</vt:lpstr>
      <vt:lpstr>Спасибо за внимание!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DNA7 X86</dc:creator>
  <cp:lastModifiedBy>admin</cp:lastModifiedBy>
  <cp:revision>40</cp:revision>
  <dcterms:created xsi:type="dcterms:W3CDTF">2011-12-10T17:08:35Z</dcterms:created>
  <dcterms:modified xsi:type="dcterms:W3CDTF">2012-03-22T05:12:25Z</dcterms:modified>
</cp:coreProperties>
</file>